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97" r:id="rId3"/>
    <p:sldId id="294" r:id="rId4"/>
    <p:sldId id="293" r:id="rId5"/>
    <p:sldId id="283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0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D466FE-C913-4DEB-A296-14FBF895385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FD0FD3-7A6B-44DD-87AF-461BA7C351A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A7410-E1A8-4FA6-8347-956867D95D23}" type="datetimeFigureOut">
              <a:rPr lang="ru-RU" smtClean="0"/>
              <a:pPr/>
              <a:t>20.04.2022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F8B0E-D27F-43E0-B10E-1A4ADD02C9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6" descr="C:\Users\shkolaint-01.shkolaint\Desktop\семья казанцевой фото для фильма\IMG-20210603-WA007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7679"/>
            <a:ext cx="9144000" cy="6895679"/>
          </a:xfrm>
          <a:prstGeom prst="rect">
            <a:avLst/>
          </a:prstGeom>
          <a:noFill/>
        </p:spPr>
      </p:pic>
      <p:pic>
        <p:nvPicPr>
          <p:cNvPr id="1026" name="Picture 2" descr="C:\Users\shkolaint-01.shkolaint\Desktop\image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768" y="0"/>
            <a:ext cx="2000232" cy="2000232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57158" y="0"/>
            <a:ext cx="7143800" cy="1200329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«Семья – мой главный жизненный проект» </a:t>
            </a:r>
            <a:endParaRPr lang="ru-RU" sz="3600" b="1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68" y="0"/>
            <a:ext cx="5572132" cy="264318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В станице Новопокровской Краснодарского края живёт многодетная семья Казанцевых Марины Юрьевны и 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Олега Владимировича, воспитывающая 8 приёмных детей,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в том числе  4 ребёнка-инвалида.  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3 детей являются выпускниками коррекционной 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школы-интерната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ст-цы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Новопокровской. 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Андрей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Рассохин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и Никита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Цыкунов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 обучаются в 6 классе данного учебного заведения.</a:t>
            </a:r>
            <a:endParaRPr lang="ru-RU" sz="1600" dirty="0"/>
          </a:p>
        </p:txBody>
      </p:sp>
      <p:pic>
        <p:nvPicPr>
          <p:cNvPr id="3" name="Picture 2" descr="C:\Users\shkolaint-01.shkolaint\Desktop\семья казанцевой фото для фильма\IMG-20210603-WA00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571868" cy="3992570"/>
          </a:xfrm>
          <a:prstGeom prst="rect">
            <a:avLst/>
          </a:prstGeom>
          <a:noFill/>
        </p:spPr>
      </p:pic>
      <p:pic>
        <p:nvPicPr>
          <p:cNvPr id="5" name="Picture 2" descr="C:\Users\shkolaint-01.shkolaint\Desktop\семья казанцевой фото для фильма\IMG-20210603-WA00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2476513"/>
            <a:ext cx="3286116" cy="4381487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14282" y="4429132"/>
            <a:ext cx="55721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Марина Юрьевна и Олег Владимирович 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точно знают, что не ошиблись, став приёмными родителями.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В этой семье дети – одна из основных жизненных ценностей, родители делают всё от них зависящее, чтобы их детям жилось лучше. И педагоги школы не остаются в стороне.</a:t>
            </a:r>
            <a:b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Помогают в воспитании,  укреплении семейных ценностей </a:t>
            </a:r>
          </a:p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и привитии здорового образа жизни. </a:t>
            </a:r>
            <a:endParaRPr lang="ru-RU" sz="1600" dirty="0"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shkolaint-01.shkolaint\Desktop\семья казанцевой фото для фильма\IMG-20210603-WA00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786314" y="214290"/>
            <a:ext cx="42148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Что может быть семьи дороже?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Теплом встречает отчий дом,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Здесь ждут тебя всегда с любовью,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+mj-lt"/>
              </a:rPr>
              <a:t> И провожают в путь с добром!</a:t>
            </a:r>
            <a:endParaRPr lang="ru-RU" sz="20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3000372"/>
            <a:ext cx="7758138" cy="2643206"/>
          </a:xfrm>
        </p:spPr>
        <p:txBody>
          <a:bodyPr>
            <a:normAutofit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8194" name="AutoShape 2" descr="https://encrypted-tbn0.gstatic.com/images?q=tbn:ANd9GcSf5OWGGKsaNtiPQ_1AIioV7R3AUBt0MonczTFpnb1O0xu5gryUbIBX5ypbUw&amp;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 descr="C:\Users\shkolaint-01.shkolaint\Desktop\image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500042"/>
            <a:ext cx="2357454" cy="2357454"/>
          </a:xfrm>
          <a:prstGeom prst="rect">
            <a:avLst/>
          </a:prstGeom>
          <a:noFill/>
        </p:spPr>
      </p:pic>
      <p:pic>
        <p:nvPicPr>
          <p:cNvPr id="3074" name="Picture 2" descr="C:\Users\shkolaint-01.shkolaint\Desktop\семья казанцевой фото для фильма\IMG-20210603-WA00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470" y="142852"/>
            <a:ext cx="4191029" cy="3143272"/>
          </a:xfrm>
          <a:prstGeom prst="rect">
            <a:avLst/>
          </a:prstGeom>
          <a:noFill/>
        </p:spPr>
      </p:pic>
      <p:pic>
        <p:nvPicPr>
          <p:cNvPr id="9" name="Picture 2" descr="C:\Users\shkolaint-01.shkolaint\Desktop\семья казанцевой фото для фильма\IMG-20210603-WA00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60712"/>
            <a:ext cx="4143404" cy="3107553"/>
          </a:xfrm>
          <a:prstGeom prst="rect">
            <a:avLst/>
          </a:prstGeom>
          <a:noFill/>
        </p:spPr>
      </p:pic>
      <p:pic>
        <p:nvPicPr>
          <p:cNvPr id="1028" name="Picture 4" descr="C:\Users\shkolaint-01.shkolaint\Desktop\семья казанцевой фото для фильма\IMG-20210603-WA00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50" y="3429019"/>
            <a:ext cx="2464597" cy="3286129"/>
          </a:xfrm>
          <a:prstGeom prst="rect">
            <a:avLst/>
          </a:prstGeom>
          <a:noFill/>
        </p:spPr>
      </p:pic>
      <p:pic>
        <p:nvPicPr>
          <p:cNvPr id="1029" name="Picture 5" descr="C:\Users\shkolaint-01.shkolaint\Desktop\семья казанцевой фото для фильма\IMG-20210603-WA001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7554" y="3429000"/>
            <a:ext cx="2464611" cy="3286148"/>
          </a:xfrm>
          <a:prstGeom prst="rect">
            <a:avLst/>
          </a:prstGeom>
          <a:noFill/>
        </p:spPr>
      </p:pic>
      <p:pic>
        <p:nvPicPr>
          <p:cNvPr id="1030" name="Picture 6" descr="C:\Users\shkolaint-01.shkolaint\Desktop\семья казанцевой фото для фильма\IMG-20210603-WA007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3429000"/>
            <a:ext cx="2500312" cy="3333749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500034" y="2357430"/>
            <a:ext cx="82868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СЕМЬЯ – это счастье, любовь и удача.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СЕМЬЯ – это летом поездки на дачу.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endParaRPr lang="ru-RU" sz="2400" dirty="0" smtClean="0">
              <a:solidFill>
                <a:srgbClr val="FFFF00"/>
              </a:solidFill>
              <a:latin typeface="+mj-lt"/>
            </a:endParaRP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СЕМЬЯ – это праздник, семейные даты,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  <a:latin typeface="+mj-lt"/>
              </a:rPr>
              <a:t> подарки, покупки, семейные траты.</a:t>
            </a:r>
            <a:endParaRPr lang="ru-RU" sz="2400" dirty="0">
              <a:solidFill>
                <a:srgbClr val="FFFF00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kolaint-01.shkolaint\Desktop\семья казанцевой фото для фильма\IMG-20210603-WA00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38425" y="214290"/>
            <a:ext cx="3952870" cy="296465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500298" y="2357430"/>
            <a:ext cx="4429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endParaRPr lang="ru-RU" sz="2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3074" name="Picture 2" descr="C:\Users\shkolaint-01.shkolaint\Desktop\семья казанцевой фото для фильма\IMG-20210603-WA00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214290"/>
            <a:ext cx="2462727" cy="2928958"/>
          </a:xfrm>
          <a:prstGeom prst="rect">
            <a:avLst/>
          </a:prstGeom>
          <a:noFill/>
        </p:spPr>
      </p:pic>
      <p:pic>
        <p:nvPicPr>
          <p:cNvPr id="3075" name="Picture 3" descr="C:\Users\shkolaint-01.shkolaint\Desktop\семья казанцевой фото для фильма\IMG-20210603-WA00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6578" y="214290"/>
            <a:ext cx="2250280" cy="3000372"/>
          </a:xfrm>
          <a:prstGeom prst="rect">
            <a:avLst/>
          </a:prstGeom>
          <a:noFill/>
        </p:spPr>
      </p:pic>
      <p:pic>
        <p:nvPicPr>
          <p:cNvPr id="3076" name="Picture 4" descr="C:\Users\shkolaint-01.shkolaint\Desktop\семья казанцевой фото для фильма\IMG-20210603-WA005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500438"/>
            <a:ext cx="2393141" cy="3190855"/>
          </a:xfrm>
          <a:prstGeom prst="rect">
            <a:avLst/>
          </a:prstGeom>
          <a:noFill/>
        </p:spPr>
      </p:pic>
      <p:pic>
        <p:nvPicPr>
          <p:cNvPr id="3077" name="Picture 5" descr="C:\Users\shkolaint-01.shkolaint\Desktop\семья казанцевой фото для фильма\IMG-20210603-WA004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3500438"/>
            <a:ext cx="3767902" cy="3154871"/>
          </a:xfrm>
          <a:prstGeom prst="rect">
            <a:avLst/>
          </a:prstGeom>
          <a:noFill/>
        </p:spPr>
      </p:pic>
      <p:pic>
        <p:nvPicPr>
          <p:cNvPr id="3078" name="Picture 6" descr="C:\Users\shkolaint-01.shkolaint\Desktop\семья казанцевой фото для фильма\IMG-20210603-WA006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72264" y="3500438"/>
            <a:ext cx="2411015" cy="321468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142976" y="2357430"/>
            <a:ext cx="68580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СЕМЬЯ – это труд, друг о друге забота.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СЕМЬЯ – это много домашней работы.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СЕМЬЯ – это важно! СЕМЬЯ – это сложно!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Но счастливо жить одному  невозможно!</a:t>
            </a:r>
            <a:r>
              <a:rPr lang="ru-RU" dirty="0" smtClean="0">
                <a:solidFill>
                  <a:srgbClr val="FFFF00"/>
                </a:solidFill>
              </a:rPr>
              <a:t> 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</TotalTime>
  <Words>120</Words>
  <Application>Microsoft Office PowerPoint</Application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Слайд 1</vt:lpstr>
      <vt:lpstr>В станице Новопокровской Краснодарского края живёт многодетная семья Казанцевых Марины Юрьевны и  Олега Владимировича, воспитывающая 8 приёмных детей,  в том числе  4 ребёнка-инвалида.   3 детей являются выпускниками коррекционной  школы-интерната ст-цы Новопокровской.  Андрей Рассохин и Никита Цыкунов обучаются в 6 классе данного учебного заведения.</vt:lpstr>
      <vt:lpstr>Слайд 3</vt:lpstr>
      <vt:lpstr> 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shkolaint-01</cp:lastModifiedBy>
  <cp:revision>186</cp:revision>
  <dcterms:created xsi:type="dcterms:W3CDTF">2020-05-12T14:53:43Z</dcterms:created>
  <dcterms:modified xsi:type="dcterms:W3CDTF">2022-04-20T12:27:02Z</dcterms:modified>
</cp:coreProperties>
</file>